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88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60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52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98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18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985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64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70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59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10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72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5416-6FE1-2046-A57A-9361E99F5F4E}" type="datetimeFigureOut">
              <a:rPr lang="de-DE" smtClean="0"/>
              <a:t>22.12.14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41699-D6E3-4049-9DD7-EF5EE69B6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551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mit Pfeil 2"/>
          <p:cNvCxnSpPr/>
          <p:nvPr/>
        </p:nvCxnSpPr>
        <p:spPr>
          <a:xfrm>
            <a:off x="743338" y="6045411"/>
            <a:ext cx="7619699" cy="0"/>
          </a:xfrm>
          <a:prstGeom prst="straightConnector1">
            <a:avLst/>
          </a:prstGeom>
          <a:ln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433224" y="6160856"/>
            <a:ext cx="64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1967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743338" y="5913838"/>
            <a:ext cx="0" cy="2308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934762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1126186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1317610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1509034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1700458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1891882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083306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2274730" y="5913838"/>
            <a:ext cx="0" cy="2308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2466154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2657578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2849002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3040426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3231850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3423274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3614698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806122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3997546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188970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4380394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4571818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4763242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4954666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5146090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5337514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5528938" y="5913838"/>
            <a:ext cx="0" cy="2308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5720362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5911786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6103210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6294634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6486058" y="5913838"/>
            <a:ext cx="0" cy="2308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6677482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6868906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7060330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>
            <a:off x="7251754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>
            <a:off x="7443178" y="5913838"/>
            <a:ext cx="0" cy="23088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7634612" y="5913838"/>
            <a:ext cx="0" cy="23088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1950027" y="6168548"/>
            <a:ext cx="64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1975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1564585" y="3947126"/>
            <a:ext cx="23006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Erste Umgangsgenehmigung für radioaktive Stoffe</a:t>
            </a:r>
            <a:br>
              <a:rPr lang="de-DE" sz="1400" dirty="0" smtClean="0"/>
            </a:br>
            <a:r>
              <a:rPr lang="de-DE" sz="1400" dirty="0" smtClean="0"/>
              <a:t>für </a:t>
            </a:r>
            <a:r>
              <a:rPr lang="de-DE" sz="1400" dirty="0" err="1" smtClean="0"/>
              <a:t>Amersham</a:t>
            </a:r>
            <a:r>
              <a:rPr lang="de-DE" sz="1400" dirty="0" smtClean="0"/>
              <a:t> </a:t>
            </a:r>
            <a:r>
              <a:rPr lang="de-DE" sz="1400" dirty="0" err="1" smtClean="0"/>
              <a:t>Buchler</a:t>
            </a:r>
            <a:endParaRPr lang="de-DE" sz="1400" dirty="0" smtClean="0"/>
          </a:p>
          <a:p>
            <a:pPr marL="285750" indent="-285750">
              <a:buFont typeface="Arial"/>
              <a:buChar char="•"/>
            </a:pPr>
            <a:r>
              <a:rPr lang="de-DE" sz="1400" dirty="0" smtClean="0"/>
              <a:t>10</a:t>
            </a:r>
            <a:r>
              <a:rPr lang="de-DE" sz="1400" baseline="30000" dirty="0" smtClean="0"/>
              <a:t>10</a:t>
            </a:r>
            <a:r>
              <a:rPr lang="de-DE" sz="1400" dirty="0" smtClean="0"/>
              <a:t> umschlossen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smtClean="0"/>
              <a:t>10</a:t>
            </a:r>
            <a:r>
              <a:rPr lang="de-DE" sz="1400" baseline="30000" dirty="0" smtClean="0"/>
              <a:t>9</a:t>
            </a:r>
            <a:r>
              <a:rPr lang="de-DE" sz="1400" dirty="0" smtClean="0"/>
              <a:t> offen</a:t>
            </a:r>
            <a:endParaRPr lang="de-DE" sz="1400" dirty="0"/>
          </a:p>
        </p:txBody>
      </p:sp>
      <p:cxnSp>
        <p:nvCxnSpPr>
          <p:cNvPr id="54" name="Gerade Verbindung mit Pfeil 53"/>
          <p:cNvCxnSpPr/>
          <p:nvPr/>
        </p:nvCxnSpPr>
        <p:spPr>
          <a:xfrm>
            <a:off x="2274730" y="5104597"/>
            <a:ext cx="0" cy="825374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238244" y="5104597"/>
            <a:ext cx="1704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Genehmigung für </a:t>
            </a:r>
            <a:r>
              <a:rPr lang="de-DE" sz="1400" dirty="0" err="1" smtClean="0"/>
              <a:t>Chininfabrik</a:t>
            </a:r>
            <a:endParaRPr lang="de-DE" sz="1400" dirty="0"/>
          </a:p>
        </p:txBody>
      </p:sp>
      <p:cxnSp>
        <p:nvCxnSpPr>
          <p:cNvPr id="59" name="Gerade Verbindung mit Pfeil 58"/>
          <p:cNvCxnSpPr/>
          <p:nvPr/>
        </p:nvCxnSpPr>
        <p:spPr>
          <a:xfrm>
            <a:off x="743338" y="5627817"/>
            <a:ext cx="0" cy="302154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4343101" y="4154685"/>
            <a:ext cx="2300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Umgangsgenehmigung für </a:t>
            </a:r>
            <a:r>
              <a:rPr lang="de-DE" sz="1400" dirty="0" err="1" smtClean="0"/>
              <a:t>Amersham</a:t>
            </a:r>
            <a:r>
              <a:rPr lang="de-DE" sz="1400" dirty="0" smtClean="0"/>
              <a:t> </a:t>
            </a:r>
            <a:r>
              <a:rPr lang="de-DE" sz="1400" dirty="0" err="1" smtClean="0"/>
              <a:t>Buchler</a:t>
            </a:r>
            <a:endParaRPr lang="de-DE" sz="1400" dirty="0" smtClean="0"/>
          </a:p>
          <a:p>
            <a:pPr marL="285750" indent="-285750">
              <a:buFont typeface="Arial"/>
              <a:buChar char="•"/>
            </a:pPr>
            <a:r>
              <a:rPr lang="de-DE" sz="1400" dirty="0" smtClean="0"/>
              <a:t>10</a:t>
            </a:r>
            <a:r>
              <a:rPr lang="de-DE" sz="1400" baseline="30000" dirty="0" smtClean="0"/>
              <a:t>10</a:t>
            </a:r>
            <a:r>
              <a:rPr lang="de-DE" sz="1400" dirty="0" smtClean="0"/>
              <a:t> umschlossen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smtClean="0"/>
              <a:t>10</a:t>
            </a:r>
            <a:r>
              <a:rPr lang="de-DE" sz="1400" baseline="30000" dirty="0" smtClean="0"/>
              <a:t>9</a:t>
            </a:r>
            <a:r>
              <a:rPr lang="de-DE" sz="1400" dirty="0" smtClean="0"/>
              <a:t> offen</a:t>
            </a:r>
            <a:endParaRPr lang="de-DE" sz="1400" dirty="0"/>
          </a:p>
        </p:txBody>
      </p:sp>
      <p:cxnSp>
        <p:nvCxnSpPr>
          <p:cNvPr id="64" name="Gerade Verbindung mit Pfeil 63"/>
          <p:cNvCxnSpPr/>
          <p:nvPr/>
        </p:nvCxnSpPr>
        <p:spPr>
          <a:xfrm>
            <a:off x="6474105" y="3201824"/>
            <a:ext cx="0" cy="2712014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5204235" y="6144723"/>
            <a:ext cx="64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1993</a:t>
            </a:r>
            <a:endParaRPr lang="de-DE" dirty="0"/>
          </a:p>
        </p:txBody>
      </p:sp>
      <p:cxnSp>
        <p:nvCxnSpPr>
          <p:cNvPr id="67" name="Gerade Verbindung mit Pfeil 66"/>
          <p:cNvCxnSpPr/>
          <p:nvPr/>
        </p:nvCxnSpPr>
        <p:spPr>
          <a:xfrm>
            <a:off x="5528938" y="5104597"/>
            <a:ext cx="0" cy="825374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6157421" y="6145677"/>
            <a:ext cx="64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1998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4934625" y="1936522"/>
            <a:ext cx="23006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FF0000"/>
                </a:solidFill>
              </a:rPr>
              <a:t>Zusätzliche</a:t>
            </a:r>
            <a:r>
              <a:rPr lang="de-DE" sz="1400" dirty="0" smtClean="0"/>
              <a:t> Umgangsgenehmigung </a:t>
            </a:r>
            <a:br>
              <a:rPr lang="de-DE" sz="1400" dirty="0" smtClean="0"/>
            </a:br>
            <a:r>
              <a:rPr lang="de-DE" sz="1400" dirty="0" smtClean="0"/>
              <a:t>für AEA Technology QSA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smtClean="0"/>
              <a:t>10</a:t>
            </a:r>
            <a:r>
              <a:rPr lang="de-DE" sz="1400" baseline="30000" dirty="0" smtClean="0"/>
              <a:t>11</a:t>
            </a:r>
            <a:r>
              <a:rPr lang="de-DE" sz="1400" dirty="0" smtClean="0"/>
              <a:t> umschlossen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smtClean="0"/>
              <a:t>10</a:t>
            </a:r>
            <a:r>
              <a:rPr lang="de-DE" sz="1400" baseline="30000" dirty="0" smtClean="0"/>
              <a:t>9</a:t>
            </a:r>
            <a:r>
              <a:rPr lang="de-DE" sz="1400" dirty="0" smtClean="0"/>
              <a:t> offen</a:t>
            </a:r>
            <a:endParaRPr lang="de-DE" sz="1400" dirty="0"/>
          </a:p>
        </p:txBody>
      </p:sp>
      <p:sp>
        <p:nvSpPr>
          <p:cNvPr id="72" name="Pfeil nach rechts 71"/>
          <p:cNvSpPr/>
          <p:nvPr/>
        </p:nvSpPr>
        <p:spPr>
          <a:xfrm rot="17597724">
            <a:off x="5112174" y="3298830"/>
            <a:ext cx="1101138" cy="62050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10-fach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6785768" y="577583"/>
            <a:ext cx="23006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FF0000"/>
                </a:solidFill>
              </a:rPr>
              <a:t>Erweiterung</a:t>
            </a:r>
            <a:br>
              <a:rPr lang="de-DE" sz="1400" b="1" dirty="0" smtClean="0">
                <a:solidFill>
                  <a:srgbClr val="FF0000"/>
                </a:solidFill>
              </a:rPr>
            </a:br>
            <a:r>
              <a:rPr lang="de-DE" sz="1400" dirty="0" smtClean="0"/>
              <a:t>Umgangsgenehmigung </a:t>
            </a:r>
            <a:br>
              <a:rPr lang="de-DE" sz="1400" dirty="0" smtClean="0"/>
            </a:br>
            <a:r>
              <a:rPr lang="de-DE" sz="1400" dirty="0" smtClean="0"/>
              <a:t>für AEA Technology QSA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smtClean="0"/>
              <a:t>10</a:t>
            </a:r>
            <a:r>
              <a:rPr lang="de-DE" sz="1400" baseline="30000" dirty="0" smtClean="0"/>
              <a:t>13</a:t>
            </a:r>
            <a:r>
              <a:rPr lang="de-DE" sz="1400" dirty="0" smtClean="0"/>
              <a:t> umschlossen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smtClean="0"/>
              <a:t>10</a:t>
            </a:r>
            <a:r>
              <a:rPr lang="de-DE" sz="1400" baseline="30000" dirty="0" smtClean="0"/>
              <a:t>11</a:t>
            </a:r>
            <a:r>
              <a:rPr lang="de-DE" sz="1400" dirty="0" smtClean="0"/>
              <a:t> offen</a:t>
            </a:r>
            <a:endParaRPr lang="de-DE" sz="1400" dirty="0"/>
          </a:p>
        </p:txBody>
      </p:sp>
      <p:sp>
        <p:nvSpPr>
          <p:cNvPr id="80" name="Pfeil nach rechts 79"/>
          <p:cNvSpPr/>
          <p:nvPr/>
        </p:nvSpPr>
        <p:spPr>
          <a:xfrm rot="17500086">
            <a:off x="5833810" y="1202410"/>
            <a:ext cx="1304494" cy="62050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100-fach</a:t>
            </a:r>
            <a:endParaRPr lang="de-DE" dirty="0"/>
          </a:p>
        </p:txBody>
      </p:sp>
      <p:cxnSp>
        <p:nvCxnSpPr>
          <p:cNvPr id="81" name="Gerade Verbindung mit Pfeil 80"/>
          <p:cNvCxnSpPr/>
          <p:nvPr/>
        </p:nvCxnSpPr>
        <p:spPr>
          <a:xfrm>
            <a:off x="7634612" y="1747134"/>
            <a:ext cx="0" cy="4166704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7309909" y="6168548"/>
            <a:ext cx="64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2004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339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Macintosh PowerPoint</Application>
  <PresentationFormat>Bildschirmpräsentation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Genehmigungen</dc:title>
  <dc:creator>Thomas Huk</dc:creator>
  <cp:lastModifiedBy>Thomas Huk</cp:lastModifiedBy>
  <cp:revision>18</cp:revision>
  <dcterms:created xsi:type="dcterms:W3CDTF">2014-12-22T11:32:05Z</dcterms:created>
  <dcterms:modified xsi:type="dcterms:W3CDTF">2014-12-23T10:17:35Z</dcterms:modified>
</cp:coreProperties>
</file>